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2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F936-E985-4B33-8A12-B7A5687D4342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9B1A-D486-4AA1-B851-F918CDDB3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379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F936-E985-4B33-8A12-B7A5687D4342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9B1A-D486-4AA1-B851-F918CDDB3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569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F936-E985-4B33-8A12-B7A5687D4342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9B1A-D486-4AA1-B851-F918CDDB3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589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F936-E985-4B33-8A12-B7A5687D4342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9B1A-D486-4AA1-B851-F918CDDB3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313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F936-E985-4B33-8A12-B7A5687D4342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9B1A-D486-4AA1-B851-F918CDDB3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658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F936-E985-4B33-8A12-B7A5687D4342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9B1A-D486-4AA1-B851-F918CDDB3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281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F936-E985-4B33-8A12-B7A5687D4342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9B1A-D486-4AA1-B851-F918CDDB3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961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F936-E985-4B33-8A12-B7A5687D4342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9B1A-D486-4AA1-B851-F918CDDB3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917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F936-E985-4B33-8A12-B7A5687D4342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9B1A-D486-4AA1-B851-F918CDDB3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0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F936-E985-4B33-8A12-B7A5687D4342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9B1A-D486-4AA1-B851-F918CDDB3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795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F936-E985-4B33-8A12-B7A5687D4342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49B1A-D486-4AA1-B851-F918CDDB3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02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7F936-E985-4B33-8A12-B7A5687D4342}" type="datetimeFigureOut">
              <a:rPr lang="en-US" smtClean="0"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49B1A-D486-4AA1-B851-F918CDDB3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627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809624" y="1413621"/>
            <a:ext cx="1828800" cy="1676400"/>
            <a:chOff x="1981200" y="1295400"/>
            <a:chExt cx="1371600" cy="1295400"/>
          </a:xfrm>
        </p:grpSpPr>
        <p:sp>
          <p:nvSpPr>
            <p:cNvPr id="27" name="Donut 26"/>
            <p:cNvSpPr/>
            <p:nvPr/>
          </p:nvSpPr>
          <p:spPr>
            <a:xfrm>
              <a:off x="1981200" y="1295400"/>
              <a:ext cx="1371600" cy="1295400"/>
            </a:xfrm>
            <a:prstGeom prst="donut">
              <a:avLst>
                <a:gd name="adj" fmla="val 66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8" name="Block Arc 27"/>
            <p:cNvSpPr/>
            <p:nvPr/>
          </p:nvSpPr>
          <p:spPr>
            <a:xfrm>
              <a:off x="2171700" y="1295400"/>
              <a:ext cx="990600" cy="495300"/>
            </a:xfrm>
            <a:prstGeom prst="blockArc">
              <a:avLst>
                <a:gd name="adj1" fmla="val 11317591"/>
                <a:gd name="adj2" fmla="val 21161654"/>
                <a:gd name="adj3" fmla="val 2438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114424" y="1734109"/>
            <a:ext cx="1219200" cy="1066800"/>
            <a:chOff x="1981200" y="1295400"/>
            <a:chExt cx="1371600" cy="1295400"/>
          </a:xfrm>
        </p:grpSpPr>
        <p:sp>
          <p:nvSpPr>
            <p:cNvPr id="32" name="Donut 31"/>
            <p:cNvSpPr/>
            <p:nvPr/>
          </p:nvSpPr>
          <p:spPr>
            <a:xfrm>
              <a:off x="1981200" y="1295400"/>
              <a:ext cx="1371600" cy="1295400"/>
            </a:xfrm>
            <a:prstGeom prst="donut">
              <a:avLst>
                <a:gd name="adj" fmla="val 66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3" name="Block Arc 32"/>
            <p:cNvSpPr/>
            <p:nvPr/>
          </p:nvSpPr>
          <p:spPr>
            <a:xfrm>
              <a:off x="2171700" y="1295400"/>
              <a:ext cx="990600" cy="495300"/>
            </a:xfrm>
            <a:prstGeom prst="blockArc">
              <a:avLst>
                <a:gd name="adj1" fmla="val 11317591"/>
                <a:gd name="adj2" fmla="val 21161654"/>
                <a:gd name="adj3" fmla="val 2438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495422" y="1167652"/>
            <a:ext cx="457200" cy="304800"/>
            <a:chOff x="2743200" y="1019175"/>
            <a:chExt cx="457200" cy="304800"/>
          </a:xfrm>
        </p:grpSpPr>
        <p:sp>
          <p:nvSpPr>
            <p:cNvPr id="35" name="Right Arrow 34"/>
            <p:cNvSpPr/>
            <p:nvPr/>
          </p:nvSpPr>
          <p:spPr>
            <a:xfrm>
              <a:off x="2743200" y="1143000"/>
              <a:ext cx="457200" cy="762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Multiply 35"/>
            <p:cNvSpPr/>
            <p:nvPr/>
          </p:nvSpPr>
          <p:spPr>
            <a:xfrm>
              <a:off x="2819400" y="1019175"/>
              <a:ext cx="304800" cy="304800"/>
            </a:xfrm>
            <a:prstGeom prst="mathMultiply">
              <a:avLst>
                <a:gd name="adj1" fmla="val 1562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 rot="10800000">
            <a:off x="1504945" y="1534084"/>
            <a:ext cx="457200" cy="304800"/>
            <a:chOff x="2743200" y="1019175"/>
            <a:chExt cx="457200" cy="304800"/>
          </a:xfrm>
        </p:grpSpPr>
        <p:sp>
          <p:nvSpPr>
            <p:cNvPr id="39" name="Right Arrow 38"/>
            <p:cNvSpPr/>
            <p:nvPr/>
          </p:nvSpPr>
          <p:spPr>
            <a:xfrm>
              <a:off x="2743200" y="1143000"/>
              <a:ext cx="457200" cy="7620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Multiply 39"/>
            <p:cNvSpPr/>
            <p:nvPr/>
          </p:nvSpPr>
          <p:spPr>
            <a:xfrm>
              <a:off x="2819400" y="1019175"/>
              <a:ext cx="304800" cy="304800"/>
            </a:xfrm>
            <a:prstGeom prst="mathMultiply">
              <a:avLst>
                <a:gd name="adj1" fmla="val 1562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422649" y="386602"/>
            <a:ext cx="1828800" cy="1676400"/>
            <a:chOff x="1981200" y="1295400"/>
            <a:chExt cx="1371600" cy="1295400"/>
          </a:xfrm>
        </p:grpSpPr>
        <p:sp>
          <p:nvSpPr>
            <p:cNvPr id="43" name="Donut 42"/>
            <p:cNvSpPr/>
            <p:nvPr/>
          </p:nvSpPr>
          <p:spPr>
            <a:xfrm>
              <a:off x="1981200" y="1295400"/>
              <a:ext cx="1371600" cy="1295400"/>
            </a:xfrm>
            <a:prstGeom prst="donut">
              <a:avLst>
                <a:gd name="adj" fmla="val 66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4" name="Block Arc 43"/>
            <p:cNvSpPr/>
            <p:nvPr/>
          </p:nvSpPr>
          <p:spPr>
            <a:xfrm>
              <a:off x="2171700" y="1295400"/>
              <a:ext cx="990600" cy="495300"/>
            </a:xfrm>
            <a:prstGeom prst="blockArc">
              <a:avLst>
                <a:gd name="adj1" fmla="val 11317591"/>
                <a:gd name="adj2" fmla="val 21161654"/>
                <a:gd name="adj3" fmla="val 2438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717924" y="715495"/>
            <a:ext cx="1219200" cy="1066800"/>
            <a:chOff x="1981200" y="1295400"/>
            <a:chExt cx="1371600" cy="1295400"/>
          </a:xfrm>
        </p:grpSpPr>
        <p:sp>
          <p:nvSpPr>
            <p:cNvPr id="46" name="Donut 45"/>
            <p:cNvSpPr/>
            <p:nvPr/>
          </p:nvSpPr>
          <p:spPr>
            <a:xfrm>
              <a:off x="1981200" y="1295400"/>
              <a:ext cx="1371600" cy="1295400"/>
            </a:xfrm>
            <a:prstGeom prst="donut">
              <a:avLst>
                <a:gd name="adj" fmla="val 66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7" name="Block Arc 46"/>
            <p:cNvSpPr/>
            <p:nvPr/>
          </p:nvSpPr>
          <p:spPr>
            <a:xfrm>
              <a:off x="2171700" y="1295400"/>
              <a:ext cx="990600" cy="495300"/>
            </a:xfrm>
            <a:prstGeom prst="blockArc">
              <a:avLst>
                <a:gd name="adj1" fmla="val 11317591"/>
                <a:gd name="adj2" fmla="val 21161654"/>
                <a:gd name="adj3" fmla="val 2438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422649" y="2438400"/>
            <a:ext cx="1828800" cy="1676400"/>
            <a:chOff x="1981200" y="1295400"/>
            <a:chExt cx="1371600" cy="1295400"/>
          </a:xfrm>
        </p:grpSpPr>
        <p:sp>
          <p:nvSpPr>
            <p:cNvPr id="49" name="Donut 48"/>
            <p:cNvSpPr/>
            <p:nvPr/>
          </p:nvSpPr>
          <p:spPr>
            <a:xfrm>
              <a:off x="1981200" y="1295400"/>
              <a:ext cx="1371600" cy="1295400"/>
            </a:xfrm>
            <a:prstGeom prst="donut">
              <a:avLst>
                <a:gd name="adj" fmla="val 66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0" name="Block Arc 49"/>
            <p:cNvSpPr/>
            <p:nvPr/>
          </p:nvSpPr>
          <p:spPr>
            <a:xfrm>
              <a:off x="2171700" y="1295400"/>
              <a:ext cx="990600" cy="495300"/>
            </a:xfrm>
            <a:prstGeom prst="blockArc">
              <a:avLst>
                <a:gd name="adj1" fmla="val 11317591"/>
                <a:gd name="adj2" fmla="val 21161654"/>
                <a:gd name="adj3" fmla="val 2438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711574" y="2743200"/>
            <a:ext cx="1219200" cy="1066800"/>
            <a:chOff x="1981200" y="1295400"/>
            <a:chExt cx="1371600" cy="1295400"/>
          </a:xfrm>
        </p:grpSpPr>
        <p:sp>
          <p:nvSpPr>
            <p:cNvPr id="52" name="Donut 51"/>
            <p:cNvSpPr/>
            <p:nvPr/>
          </p:nvSpPr>
          <p:spPr>
            <a:xfrm>
              <a:off x="1981200" y="1295400"/>
              <a:ext cx="1371600" cy="1295400"/>
            </a:xfrm>
            <a:prstGeom prst="donut">
              <a:avLst>
                <a:gd name="adj" fmla="val 66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>
              <a:off x="2171700" y="1295400"/>
              <a:ext cx="990600" cy="495300"/>
            </a:xfrm>
            <a:prstGeom prst="blockArc">
              <a:avLst>
                <a:gd name="adj1" fmla="val 11317591"/>
                <a:gd name="adj2" fmla="val 21161654"/>
                <a:gd name="adj3" fmla="val 2438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54" name="Multiply 53"/>
          <p:cNvSpPr/>
          <p:nvPr/>
        </p:nvSpPr>
        <p:spPr>
          <a:xfrm>
            <a:off x="4184649" y="2362760"/>
            <a:ext cx="304800" cy="304800"/>
          </a:xfrm>
          <a:prstGeom prst="mathMultiply">
            <a:avLst>
              <a:gd name="adj1" fmla="val 1562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Multiply 54"/>
          <p:cNvSpPr/>
          <p:nvPr/>
        </p:nvSpPr>
        <p:spPr>
          <a:xfrm rot="10800000">
            <a:off x="4184648" y="2642347"/>
            <a:ext cx="304800" cy="304800"/>
          </a:xfrm>
          <a:prstGeom prst="mathMultiply">
            <a:avLst>
              <a:gd name="adj1" fmla="val 1562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ight Arrow 55"/>
          <p:cNvSpPr/>
          <p:nvPr/>
        </p:nvSpPr>
        <p:spPr>
          <a:xfrm>
            <a:off x="2895600" y="2054597"/>
            <a:ext cx="304800" cy="308163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ight Arrow 56"/>
          <p:cNvSpPr/>
          <p:nvPr/>
        </p:nvSpPr>
        <p:spPr>
          <a:xfrm>
            <a:off x="5486400" y="2082050"/>
            <a:ext cx="304800" cy="308163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/>
          <p:cNvGrpSpPr/>
          <p:nvPr/>
        </p:nvGrpSpPr>
        <p:grpSpPr>
          <a:xfrm>
            <a:off x="6467475" y="377637"/>
            <a:ext cx="1828800" cy="1676400"/>
            <a:chOff x="1981200" y="1295400"/>
            <a:chExt cx="1371600" cy="1295400"/>
          </a:xfrm>
        </p:grpSpPr>
        <p:sp>
          <p:nvSpPr>
            <p:cNvPr id="65" name="Donut 64"/>
            <p:cNvSpPr/>
            <p:nvPr/>
          </p:nvSpPr>
          <p:spPr>
            <a:xfrm>
              <a:off x="1981200" y="1295400"/>
              <a:ext cx="1371600" cy="1295400"/>
            </a:xfrm>
            <a:prstGeom prst="donut">
              <a:avLst>
                <a:gd name="adj" fmla="val 66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6" name="Block Arc 65"/>
            <p:cNvSpPr/>
            <p:nvPr/>
          </p:nvSpPr>
          <p:spPr>
            <a:xfrm>
              <a:off x="2171700" y="1295400"/>
              <a:ext cx="990600" cy="495300"/>
            </a:xfrm>
            <a:prstGeom prst="blockArc">
              <a:avLst>
                <a:gd name="adj1" fmla="val 11317591"/>
                <a:gd name="adj2" fmla="val 21161654"/>
                <a:gd name="adj3" fmla="val 2438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762750" y="706530"/>
            <a:ext cx="1219200" cy="1066800"/>
            <a:chOff x="1981200" y="1295400"/>
            <a:chExt cx="1371600" cy="1295400"/>
          </a:xfrm>
        </p:grpSpPr>
        <p:sp>
          <p:nvSpPr>
            <p:cNvPr id="68" name="Donut 67"/>
            <p:cNvSpPr/>
            <p:nvPr/>
          </p:nvSpPr>
          <p:spPr>
            <a:xfrm>
              <a:off x="1981200" y="1295400"/>
              <a:ext cx="1371600" cy="1295400"/>
            </a:xfrm>
            <a:prstGeom prst="donut">
              <a:avLst>
                <a:gd name="adj" fmla="val 66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69" name="Block Arc 68"/>
            <p:cNvSpPr/>
            <p:nvPr/>
          </p:nvSpPr>
          <p:spPr>
            <a:xfrm>
              <a:off x="2171700" y="1295400"/>
              <a:ext cx="990600" cy="495300"/>
            </a:xfrm>
            <a:prstGeom prst="blockArc">
              <a:avLst>
                <a:gd name="adj1" fmla="val 11317591"/>
                <a:gd name="adj2" fmla="val 21161654"/>
                <a:gd name="adj3" fmla="val 2438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467475" y="2492747"/>
            <a:ext cx="1828800" cy="1676400"/>
            <a:chOff x="1981200" y="1295400"/>
            <a:chExt cx="1371600" cy="1295400"/>
          </a:xfrm>
        </p:grpSpPr>
        <p:sp>
          <p:nvSpPr>
            <p:cNvPr id="71" name="Donut 70"/>
            <p:cNvSpPr/>
            <p:nvPr/>
          </p:nvSpPr>
          <p:spPr>
            <a:xfrm>
              <a:off x="1981200" y="1295400"/>
              <a:ext cx="1371600" cy="1295400"/>
            </a:xfrm>
            <a:prstGeom prst="donut">
              <a:avLst>
                <a:gd name="adj" fmla="val 66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2" name="Block Arc 71"/>
            <p:cNvSpPr/>
            <p:nvPr/>
          </p:nvSpPr>
          <p:spPr>
            <a:xfrm>
              <a:off x="2171700" y="1295400"/>
              <a:ext cx="990600" cy="495300"/>
            </a:xfrm>
            <a:prstGeom prst="blockArc">
              <a:avLst>
                <a:gd name="adj1" fmla="val 11317591"/>
                <a:gd name="adj2" fmla="val 21161654"/>
                <a:gd name="adj3" fmla="val 2438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756400" y="2797547"/>
            <a:ext cx="1219200" cy="1066800"/>
            <a:chOff x="1981200" y="1295400"/>
            <a:chExt cx="1371600" cy="1295400"/>
          </a:xfrm>
        </p:grpSpPr>
        <p:sp>
          <p:nvSpPr>
            <p:cNvPr id="74" name="Donut 73"/>
            <p:cNvSpPr/>
            <p:nvPr/>
          </p:nvSpPr>
          <p:spPr>
            <a:xfrm>
              <a:off x="1981200" y="1295400"/>
              <a:ext cx="1371600" cy="1295400"/>
            </a:xfrm>
            <a:prstGeom prst="donut">
              <a:avLst>
                <a:gd name="adj" fmla="val 66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75" name="Block Arc 74"/>
            <p:cNvSpPr/>
            <p:nvPr/>
          </p:nvSpPr>
          <p:spPr>
            <a:xfrm>
              <a:off x="2171700" y="1295400"/>
              <a:ext cx="990600" cy="495300"/>
            </a:xfrm>
            <a:prstGeom prst="blockArc">
              <a:avLst>
                <a:gd name="adj1" fmla="val 11317591"/>
                <a:gd name="adj2" fmla="val 21161654"/>
                <a:gd name="adj3" fmla="val 24386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76" name="Multiply 75"/>
          <p:cNvSpPr/>
          <p:nvPr/>
        </p:nvSpPr>
        <p:spPr>
          <a:xfrm>
            <a:off x="7229475" y="2417107"/>
            <a:ext cx="304800" cy="304800"/>
          </a:xfrm>
          <a:prstGeom prst="mathMultiply">
            <a:avLst>
              <a:gd name="adj1" fmla="val 1562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Multiply 76"/>
          <p:cNvSpPr/>
          <p:nvPr/>
        </p:nvSpPr>
        <p:spPr>
          <a:xfrm rot="10800000">
            <a:off x="7229474" y="2696694"/>
            <a:ext cx="304800" cy="304800"/>
          </a:xfrm>
          <a:prstGeom prst="mathMultiply">
            <a:avLst>
              <a:gd name="adj1" fmla="val 1562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Straight Connector 78"/>
          <p:cNvCxnSpPr>
            <a:stCxn id="65" idx="0"/>
            <a:endCxn id="65" idx="4"/>
          </p:cNvCxnSpPr>
          <p:nvPr/>
        </p:nvCxnSpPr>
        <p:spPr>
          <a:xfrm>
            <a:off x="7381875" y="377637"/>
            <a:ext cx="0" cy="16764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65" idx="6"/>
            <a:endCxn id="65" idx="2"/>
          </p:cNvCxnSpPr>
          <p:nvPr/>
        </p:nvCxnSpPr>
        <p:spPr>
          <a:xfrm flipH="1">
            <a:off x="6467475" y="1215837"/>
            <a:ext cx="18288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stCxn id="65" idx="7"/>
            <a:endCxn id="65" idx="3"/>
          </p:cNvCxnSpPr>
          <p:nvPr/>
        </p:nvCxnSpPr>
        <p:spPr>
          <a:xfrm flipH="1">
            <a:off x="6735297" y="623140"/>
            <a:ext cx="1293156" cy="118539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stCxn id="65" idx="5"/>
            <a:endCxn id="65" idx="1"/>
          </p:cNvCxnSpPr>
          <p:nvPr/>
        </p:nvCxnSpPr>
        <p:spPr>
          <a:xfrm flipH="1" flipV="1">
            <a:off x="6735297" y="623140"/>
            <a:ext cx="1293156" cy="1185394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809624" y="3428940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Mutagenesis primers anneal to both strands of plasmid + ORF</a:t>
            </a:r>
            <a:endParaRPr lang="en-US" sz="1000" dirty="0"/>
          </a:p>
        </p:txBody>
      </p:sp>
      <p:sp>
        <p:nvSpPr>
          <p:cNvPr id="92" name="TextBox 91"/>
          <p:cNvSpPr txBox="1"/>
          <p:nvPr/>
        </p:nvSpPr>
        <p:spPr>
          <a:xfrm>
            <a:off x="3406773" y="4354088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Plasmid + ORF replicated to contain desired  mutation</a:t>
            </a:r>
            <a:endParaRPr lang="en-US" sz="1000" dirty="0"/>
          </a:p>
        </p:txBody>
      </p:sp>
      <p:sp>
        <p:nvSpPr>
          <p:cNvPr id="93" name="TextBox 92"/>
          <p:cNvSpPr txBox="1"/>
          <p:nvPr/>
        </p:nvSpPr>
        <p:spPr>
          <a:xfrm>
            <a:off x="6467475" y="4431032"/>
            <a:ext cx="1828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 smtClean="0"/>
              <a:t>DpnI</a:t>
            </a:r>
            <a:r>
              <a:rPr lang="en-US" sz="1000" dirty="0" smtClean="0"/>
              <a:t> digests parental DNA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639231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1194</TotalTime>
  <Words>22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Adrienne</dc:creator>
  <cp:lastModifiedBy>Adrienne</cp:lastModifiedBy>
  <cp:revision>10</cp:revision>
  <dcterms:created xsi:type="dcterms:W3CDTF">2013-03-27T04:15:17Z</dcterms:created>
  <dcterms:modified xsi:type="dcterms:W3CDTF">2013-03-28T00:09:52Z</dcterms:modified>
</cp:coreProperties>
</file>